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defRPr sz="1200">
        <a:latin typeface="+mn-lt"/>
        <a:ea typeface="+mn-ea"/>
        <a:cs typeface="+mn-cs"/>
        <a:sym typeface="Calibri"/>
      </a:defRPr>
    </a:lvl1pPr>
    <a:lvl2pPr indent="228600" algn="r" latinLnBrk="0">
      <a:defRPr sz="1200">
        <a:latin typeface="+mn-lt"/>
        <a:ea typeface="+mn-ea"/>
        <a:cs typeface="+mn-cs"/>
        <a:sym typeface="Calibri"/>
      </a:defRPr>
    </a:lvl2pPr>
    <a:lvl3pPr indent="457200" algn="r" latinLnBrk="0">
      <a:defRPr sz="1200">
        <a:latin typeface="+mn-lt"/>
        <a:ea typeface="+mn-ea"/>
        <a:cs typeface="+mn-cs"/>
        <a:sym typeface="Calibri"/>
      </a:defRPr>
    </a:lvl3pPr>
    <a:lvl4pPr indent="685800" algn="r" latinLnBrk="0">
      <a:defRPr sz="1200">
        <a:latin typeface="+mn-lt"/>
        <a:ea typeface="+mn-ea"/>
        <a:cs typeface="+mn-cs"/>
        <a:sym typeface="Calibri"/>
      </a:defRPr>
    </a:lvl4pPr>
    <a:lvl5pPr indent="914400" algn="r" latinLnBrk="0">
      <a:defRPr sz="1200">
        <a:latin typeface="+mn-lt"/>
        <a:ea typeface="+mn-ea"/>
        <a:cs typeface="+mn-cs"/>
        <a:sym typeface="Calibri"/>
      </a:defRPr>
    </a:lvl5pPr>
    <a:lvl6pPr indent="1143000" algn="r" latinLnBrk="0">
      <a:defRPr sz="1200">
        <a:latin typeface="+mn-lt"/>
        <a:ea typeface="+mn-ea"/>
        <a:cs typeface="+mn-cs"/>
        <a:sym typeface="Calibri"/>
      </a:defRPr>
    </a:lvl6pPr>
    <a:lvl7pPr indent="1371600" algn="r" latinLnBrk="0">
      <a:defRPr sz="1200">
        <a:latin typeface="+mn-lt"/>
        <a:ea typeface="+mn-ea"/>
        <a:cs typeface="+mn-cs"/>
        <a:sym typeface="Calibri"/>
      </a:defRPr>
    </a:lvl7pPr>
    <a:lvl8pPr indent="1600200" algn="r" latinLnBrk="0">
      <a:defRPr sz="1200">
        <a:latin typeface="+mn-lt"/>
        <a:ea typeface="+mn-ea"/>
        <a:cs typeface="+mn-cs"/>
        <a:sym typeface="Calibri"/>
      </a:defRPr>
    </a:lvl8pPr>
    <a:lvl9pPr indent="1828800" algn="r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מציין מיקום טקסט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מציין מיקום טקסט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מציין מיקום של תמונה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200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.uk/e/qing-chinas-multilingual-empire-tickets-170445350632" TargetMode="External"/><Relationship Id="rId2" Type="http://schemas.openxmlformats.org/officeDocument/2006/relationships/hyperlink" Target="https://www.eventbrite.co.uk/e/qing-chinas-multilingual-empire-exhibition-launch-tickets-18259611890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כותרת 1"/>
          <p:cNvSpPr txBox="1">
            <a:spLocks noGrp="1"/>
          </p:cNvSpPr>
          <p:nvPr>
            <p:ph type="ctrTitle"/>
          </p:nvPr>
        </p:nvSpPr>
        <p:spPr>
          <a:xfrm>
            <a:off x="272716" y="152399"/>
            <a:ext cx="11582401" cy="66334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50391">
              <a:defRPr sz="1767"/>
            </a:pPr>
            <a:r>
              <a:rPr dirty="0"/>
              <a:t/>
            </a:r>
            <a:br>
              <a:rPr dirty="0"/>
            </a:br>
            <a:r>
              <a:rPr sz="3348" dirty="0"/>
              <a:t>Two Zoom talks</a:t>
            </a:r>
            <a:br>
              <a:rPr sz="3348" dirty="0"/>
            </a:br>
            <a:r>
              <a:rPr sz="3348" dirty="0"/>
              <a:t>by </a:t>
            </a:r>
            <a:r>
              <a:rPr sz="3348" dirty="0" err="1" smtClean="0"/>
              <a:t>Dr</a:t>
            </a:r>
            <a:r>
              <a:rPr lang="he-IL" sz="3348"/>
              <a:t>.</a:t>
            </a:r>
            <a:r>
              <a:rPr sz="3348" smtClean="0"/>
              <a:t> </a:t>
            </a:r>
            <a:r>
              <a:rPr sz="3348" dirty="0"/>
              <a:t>Johannes Lotze, </a:t>
            </a:r>
            <a:br>
              <a:rPr sz="3348" dirty="0"/>
            </a:br>
            <a:r>
              <a:rPr sz="3348" dirty="0"/>
              <a:t>member of </a:t>
            </a:r>
            <a:r>
              <a:rPr sz="3348" i="1" dirty="0">
                <a:latin typeface="Carlito"/>
                <a:ea typeface="Carlito"/>
                <a:cs typeface="Carlito"/>
                <a:sym typeface="Carlito"/>
              </a:rPr>
              <a:t>The Wall</a:t>
            </a:r>
            <a:r>
              <a:rPr sz="3348" dirty="0"/>
              <a:t> project</a:t>
            </a:r>
            <a:br>
              <a:rPr sz="3348" dirty="0"/>
            </a:br>
            <a:r>
              <a:rPr sz="3348" dirty="0"/>
              <a:t/>
            </a:r>
            <a:br>
              <a:rPr sz="3348" dirty="0"/>
            </a:br>
            <a:r>
              <a:rPr sz="2976" dirty="0">
                <a:solidFill>
                  <a:srgbClr val="FF0000"/>
                </a:solidFill>
              </a:rPr>
              <a:t>"Qing: China's Multilingual Empire”: an exhibition at the </a:t>
            </a:r>
            <a:r>
              <a:rPr sz="2976" i="1" dirty="0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John </a:t>
            </a:r>
            <a:r>
              <a:rPr sz="2976" i="1" dirty="0" err="1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Rylands</a:t>
            </a:r>
            <a:r>
              <a:rPr sz="2976" i="1" dirty="0">
                <a:solidFill>
                  <a:srgbClr val="FF0000"/>
                </a:solidFill>
                <a:latin typeface="Carlito"/>
                <a:ea typeface="Carlito"/>
                <a:cs typeface="Carlito"/>
                <a:sym typeface="Carlito"/>
              </a:rPr>
              <a:t> Library</a:t>
            </a:r>
            <a:r>
              <a:rPr sz="2976" dirty="0">
                <a:solidFill>
                  <a:srgbClr val="FF0000"/>
                </a:solidFill>
              </a:rPr>
              <a:t> (JRL), Manchester, curated by Johannes Lotze (HUJI) </a:t>
            </a:r>
            <a:br>
              <a:rPr sz="2976" dirty="0">
                <a:solidFill>
                  <a:srgbClr val="FF0000"/>
                </a:solidFill>
              </a:rPr>
            </a:br>
            <a:r>
              <a:rPr sz="2976" dirty="0">
                <a:solidFill>
                  <a:srgbClr val="FF0000"/>
                </a:solidFill>
              </a:rPr>
              <a:t>and Julianne Simpson (JRL).</a:t>
            </a:r>
            <a:br>
              <a:rPr sz="2976" dirty="0">
                <a:solidFill>
                  <a:srgbClr val="FF0000"/>
                </a:solidFill>
              </a:rPr>
            </a:br>
            <a:r>
              <a:rPr sz="2976" dirty="0">
                <a:solidFill>
                  <a:srgbClr val="FF0000"/>
                </a:solidFill>
              </a:rPr>
              <a:t/>
            </a:r>
            <a:br>
              <a:rPr sz="2976" dirty="0">
                <a:solidFill>
                  <a:srgbClr val="FF0000"/>
                </a:solidFill>
              </a:rPr>
            </a:br>
            <a:r>
              <a:rPr sz="2232" dirty="0"/>
              <a:t>First talk on </a:t>
            </a:r>
            <a:r>
              <a:rPr sz="2232" u="sng" dirty="0"/>
              <a:t>Wednesday 20/10/2021, hours 21:00-22:00 (Israeli time) </a:t>
            </a:r>
            <a:br>
              <a:rPr sz="2232" u="sng" dirty="0"/>
            </a:br>
            <a:r>
              <a:rPr sz="2232" dirty="0"/>
              <a:t>at the Confucius Institute of the University of Manchester: </a:t>
            </a:r>
            <a:br>
              <a:rPr sz="2232" dirty="0"/>
            </a:b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https://www.eventbrite.co.uk/e/qing-chinas-multilingual-empire-exhibition-launch-tickets-182596118907</a:t>
            </a:r>
            <a:r>
              <a:rPr dirty="0"/>
              <a:t> </a:t>
            </a:r>
            <a:br>
              <a:rPr dirty="0"/>
            </a:br>
            <a:r>
              <a:rPr dirty="0"/>
              <a:t> </a:t>
            </a:r>
            <a:br>
              <a:rPr dirty="0"/>
            </a:br>
            <a:r>
              <a:rPr sz="2232" dirty="0"/>
              <a:t>Second talk </a:t>
            </a:r>
            <a:r>
              <a:rPr lang="en-US" sz="2232" u="sng" dirty="0"/>
              <a:t>Tuesday </a:t>
            </a:r>
            <a:r>
              <a:rPr sz="2232" u="sng" dirty="0" smtClean="0"/>
              <a:t>2/11/2021</a:t>
            </a:r>
            <a:r>
              <a:rPr lang="en-US" sz="2232" u="sng" dirty="0" smtClean="0"/>
              <a:t> </a:t>
            </a:r>
            <a:r>
              <a:rPr lang="en-US" sz="2232" u="sng" dirty="0" smtClean="0"/>
              <a:t>14:30-15:30 </a:t>
            </a:r>
            <a:r>
              <a:rPr lang="en-US" sz="2232" u="sng" dirty="0"/>
              <a:t>(Israeli time)</a:t>
            </a:r>
            <a:r>
              <a:rPr sz="2232" dirty="0" smtClean="0"/>
              <a:t> </a:t>
            </a:r>
            <a:r>
              <a:rPr lang="he-IL" sz="2232" dirty="0" smtClean="0"/>
              <a:t/>
            </a:r>
            <a:br>
              <a:rPr lang="he-IL" sz="2232" dirty="0" smtClean="0"/>
            </a:br>
            <a:r>
              <a:rPr sz="2232" dirty="0" smtClean="0"/>
              <a:t>at </a:t>
            </a:r>
            <a:r>
              <a:rPr sz="2232" dirty="0"/>
              <a:t>the Manchester China Institute: </a:t>
            </a:r>
            <a:br>
              <a:rPr sz="2232" dirty="0"/>
            </a:b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https://www.eventbrite.co.uk/e/qing-chinas-multilingual-empire-tickets-170445350632</a:t>
            </a:r>
            <a:r>
              <a:rPr dirty="0"/>
              <a:t/>
            </a:r>
            <a:br>
              <a:rPr dirty="0"/>
            </a:br>
            <a:r>
              <a:rPr dirty="0"/>
              <a:t> </a:t>
            </a:r>
            <a:br>
              <a:rPr dirty="0"/>
            </a:br>
            <a:r>
              <a:rPr sz="2976" dirty="0"/>
              <a:t>If you would like to attend, please register through the above links.</a:t>
            </a:r>
            <a:br>
              <a:rPr sz="2976" dirty="0"/>
            </a:br>
            <a:endParaRPr sz="2976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ערכת נושא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ערכת נושא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ערכת נושא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Carlito</vt:lpstr>
      <vt:lpstr>ערכת נושא Office</vt:lpstr>
      <vt:lpstr> Two Zoom talks by Dr. Johannes Lotze,  member of The Wall project  "Qing: China's Multilingual Empire”: an exhibition at the John Rylands Library (JRL), Manchester, curated by Johannes Lotze (HUJI)  and Julianne Simpson (JRL).  First talk on Wednesday 20/10/2021, hours 21:00-22:00 (Israeli time)  at the Confucius Institute of the University of Manchester:  https://www.eventbrite.co.uk/e/qing-chinas-multilingual-empire-exhibition-launch-tickets-182596118907    Second talk Tuesday 2/11/2021 14:30-15:30 (Israeli time)  at the Manchester China Institute:  https://www.eventbrite.co.uk/e/qing-chinas-multilingual-empire-tickets-170445350632   If you would like to attend, please register through the above links.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Two Zoom talks by Dr. Johannes Lotze,  member of The Wall project  "Qing: China's Multilingual Empire”: an exhibition at the John Rylands Library (JRL), Manchester, curated by Johannes Lotze (HUJI)  and Julianne Simpson (JRL).  First talk on Wednesday 20/10/2021, hours 21:00-22:00 (Israeli time)  at the Confucius Institute of the University of Manchester:  https://www.eventbrite.co.uk/e/qing-chinas-multilingual-empire-exhibition-launch-tickets-182596118907    Second talk Tuesday 2/11/2021 14:30-15:30 (Israeli time)  at the Manchester China Institute:  https://www.eventbrite.co.uk/e/qing-chinas-multilingual-empire-tickets-170445350632   If you would like to attend, please register through the above links. </dc:title>
  <dc:creator>Mor Zehavi</dc:creator>
  <cp:lastModifiedBy>Mor Zehavi</cp:lastModifiedBy>
  <cp:revision>1</cp:revision>
  <dcterms:modified xsi:type="dcterms:W3CDTF">2021-10-20T06:13:43Z</dcterms:modified>
</cp:coreProperties>
</file>